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slide. The background is the DreamOne hero landscape; keep the title short (one or two lines). Fonts: this template uses Inter (Regular for text, SemiBold for headings) and JetBrains Mono for labels. Inter is in the DreamOne brand kit: download it from dreamone.nl/brand and install the files in its fonts/Inter folder (headings use the font name "Inter SemiBold", so install Inter-SemiBold.ttf too). JetBrains Mono is free under the SIL Open Font License (jetbrains.com/lp/mono). Install both before editing, or PowerPoint substitutes another font. New slides: Home &gt; New Slide shows every DreamOne layout (Title, Section divider, Content, Big number, Quote, Team, Closing).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divider. Change the number in the first grid cell (01, 02, 03) and the section title. Leave the grid and the sphere mark as they 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Content slide. Label, heading and two text columns. The right column starts with bullets; Home &gt; Bullets turns them off. Delete a column for a single wide text block and drag the other one wider.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Big number. One figure per slide, with a caption that says what it counts and a source. Use only figures you can source.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Quote. Use real quotes only, with the speaker’s permission, and name the speaker in the attribution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Team or grid. Four cards with initials, name and role. For a grid of brands or services, put a short name in the circle and a one-line description in the role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 slide. Replace the contact line with the presenter's email address if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DreamOne-Title-image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reamOne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reamOne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" y="566928"/>
            <a:ext cx="2194560" cy="414068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6019495" y="65509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algn="r" indent="0" marL="0">
              <a:lnSpc>
                <a:spcPts val="1365"/>
              </a:lnSpc>
              <a:buNone/>
              <a:defRPr lang="en-US" sz="1050" spc="126" kern="0" dirty="0">
                <a:solidFill>
                  <a:srgbClr val="9F9F9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defRPr>
            </a:lvl1pPr>
          </a:lstStyle>
          <a:p>
            <a:pPr algn="r" indent="0" marL="0">
              <a:lnSpc>
                <a:spcPts val="1365"/>
              </a:lnSpc>
              <a:buNone/>
            </a:pPr>
            <a:r>
              <a:rPr lang="en-US" sz="1050" spc="126" kern="0" dirty="0">
                <a:solidFill>
                  <a:srgbClr val="9F9F9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[EVENT OR AUDIENCE], [MONTH YEAR]</a:t>
            </a:r>
            <a:endParaRPr lang="en-US" sz="1050" dirty="0"/>
          </a:p>
        </p:txBody>
      </p:sp>
      <p:sp>
        <p:nvSpPr>
          <p:cNvPr id="4" name="Text 0"/>
          <p:cNvSpPr/>
          <p:nvPr>
            <p:ph idx="102" type="title" hasCustomPrompt="1"/>
          </p:nvPr>
        </p:nvSpPr>
        <p:spPr>
          <a:xfrm>
            <a:off x="685800" y="1691640"/>
            <a:ext cx="87782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>
            <a:lvl1pPr algn="l" indent="0" marL="0">
              <a:lnSpc>
                <a:spcPts val="4876"/>
              </a:lnSpc>
              <a:buNone/>
              <a:defRPr lang="en-US" sz="4600" spc="-92" kern="0" dirty="0">
                <a:solidFill>
                  <a:srgbClr val="FAFAF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defRPr>
            </a:lvl1pPr>
          </a:lstStyle>
          <a:p>
            <a:pPr algn="l" indent="0" marL="0">
              <a:lnSpc>
                <a:spcPts val="4876"/>
              </a:lnSpc>
              <a:buNone/>
            </a:pPr>
            <a:r>
              <a:rPr lang="en-US" sz="4600" spc="-92" kern="0" dirty="0">
                <a:solidFill>
                  <a:srgbClr val="FAFAF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[Presentation title]</a:t>
            </a:r>
            <a:endParaRPr lang="en-US" sz="46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685800" y="3456432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ts val="2565"/>
              </a:lnSpc>
              <a:buNone/>
              <a:defRPr lang="en-US" sz="19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algn="l" indent="0" marL="0">
              <a:lnSpc>
                <a:spcPts val="2565"/>
              </a:lnSpc>
              <a:buNone/>
            </a:pPr>
            <a:r>
              <a:rPr lang="en-US" sz="19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[Subtitle, one line]</a:t>
            </a:r>
            <a:endParaRPr lang="en-US" sz="1900" dirty="0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reamOne Section divider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30975" y="891540"/>
            <a:ext cx="0" cy="5074920"/>
          </a:xfrm>
          <a:prstGeom prst="line">
            <a:avLst/>
          </a:prstGeom>
          <a:noFill/>
          <a:ln w="9525">
            <a:solidFill>
              <a:srgbClr val="FAFAFA">
                <a:alpha val="3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30975" y="891540"/>
            <a:ext cx="5074920" cy="0"/>
          </a:xfrm>
          <a:prstGeom prst="line">
            <a:avLst/>
          </a:prstGeom>
          <a:noFill/>
          <a:ln w="9525">
            <a:solidFill>
              <a:srgbClr val="FAFAFA">
                <a:alpha val="3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122615" y="891540"/>
            <a:ext cx="0" cy="5074920"/>
          </a:xfrm>
          <a:prstGeom prst="line">
            <a:avLst/>
          </a:prstGeom>
          <a:noFill/>
          <a:ln w="9525">
            <a:solidFill>
              <a:srgbClr val="FAFAFA">
                <a:alpha val="3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30975" y="2583180"/>
            <a:ext cx="5074920" cy="0"/>
          </a:xfrm>
          <a:prstGeom prst="line">
            <a:avLst/>
          </a:prstGeom>
          <a:noFill/>
          <a:ln w="9525">
            <a:solidFill>
              <a:srgbClr val="FAFAFA">
                <a:alpha val="3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814255" y="891540"/>
            <a:ext cx="0" cy="5074920"/>
          </a:xfrm>
          <a:prstGeom prst="line">
            <a:avLst/>
          </a:prstGeom>
          <a:noFill/>
          <a:ln w="9525">
            <a:solidFill>
              <a:srgbClr val="FAFAFA">
                <a:alpha val="3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30975" y="4274820"/>
            <a:ext cx="5074920" cy="0"/>
          </a:xfrm>
          <a:prstGeom prst="line">
            <a:avLst/>
          </a:prstGeom>
          <a:noFill/>
          <a:ln w="9525">
            <a:solidFill>
              <a:srgbClr val="FAFAFA">
                <a:alpha val="30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505895" y="891540"/>
            <a:ext cx="0" cy="5074920"/>
          </a:xfrm>
          <a:prstGeom prst="line">
            <a:avLst/>
          </a:prstGeom>
          <a:noFill/>
          <a:ln w="9525">
            <a:solidFill>
              <a:srgbClr val="FAFAFA">
                <a:alpha val="3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30975" y="5966460"/>
            <a:ext cx="5074920" cy="0"/>
          </a:xfrm>
          <a:prstGeom prst="line">
            <a:avLst/>
          </a:prstGeom>
          <a:noFill/>
          <a:ln w="9525">
            <a:solidFill>
              <a:srgbClr val="FAFAFA">
                <a:alpha val="3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243773" y="4704338"/>
            <a:ext cx="832604" cy="832604"/>
          </a:xfrm>
          <a:prstGeom prst="ellipse">
            <a:avLst/>
          </a:prstGeom>
          <a:noFill/>
          <a:ln w="15875">
            <a:solidFill>
              <a:srgbClr val="FAFAFA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0481660" y="4704338"/>
            <a:ext cx="356830" cy="832604"/>
          </a:xfrm>
          <a:prstGeom prst="ellipse">
            <a:avLst/>
          </a:prstGeom>
          <a:noFill/>
          <a:ln w="15875">
            <a:solidFill>
              <a:srgbClr val="FAFAFA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243773" y="4971961"/>
            <a:ext cx="832604" cy="297359"/>
          </a:xfrm>
          <a:prstGeom prst="ellipse">
            <a:avLst/>
          </a:prstGeom>
          <a:noFill/>
          <a:ln w="15875">
            <a:solidFill>
              <a:srgbClr val="FAFAFA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>
            <p:ph idx="111" type="body" hasCustomPrompt="1"/>
          </p:nvPr>
        </p:nvSpPr>
        <p:spPr>
          <a:xfrm>
            <a:off x="685800" y="891540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ts val="1365"/>
              </a:lnSpc>
              <a:buNone/>
              <a:defRPr lang="en-US" sz="1050" spc="126" kern="0" dirty="0">
                <a:solidFill>
                  <a:srgbClr val="9F9F9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defRPr>
            </a:lvl1pPr>
          </a:lstStyle>
          <a:p>
            <a:pPr algn="l" indent="0" marL="0">
              <a:lnSpc>
                <a:spcPts val="1365"/>
              </a:lnSpc>
              <a:buNone/>
            </a:pPr>
            <a:r>
              <a:rPr lang="en-US" sz="1050" spc="126" kern="0" dirty="0">
                <a:solidFill>
                  <a:srgbClr val="9F9F9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SECTION</a:t>
            </a:r>
            <a:endParaRPr lang="en-US" sz="1050" dirty="0"/>
          </a:p>
        </p:txBody>
      </p:sp>
      <p:sp>
        <p:nvSpPr>
          <p:cNvPr id="14" name="Text 11"/>
          <p:cNvSpPr/>
          <p:nvPr>
            <p:ph idx="112" type="body" hasCustomPrompt="1"/>
          </p:nvPr>
        </p:nvSpPr>
        <p:spPr>
          <a:xfrm>
            <a:off x="6430975" y="891540"/>
            <a:ext cx="16916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algn="ctr" indent="0" marL="0">
              <a:lnSpc>
                <a:spcPts val="4840"/>
              </a:lnSpc>
              <a:buNone/>
              <a:defRPr lang="en-US" sz="4400" spc="-88" kern="0" dirty="0">
                <a:solidFill>
                  <a:srgbClr val="FAFAF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defRPr>
            </a:lvl1pPr>
          </a:lstStyle>
          <a:p>
            <a:pPr algn="ctr" indent="0" marL="0">
              <a:lnSpc>
                <a:spcPts val="4840"/>
              </a:lnSpc>
              <a:buNone/>
            </a:pPr>
            <a:r>
              <a:rPr lang="en-US" sz="4400" spc="-88" kern="0" dirty="0">
                <a:solidFill>
                  <a:srgbClr val="FAFAF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00</a:t>
            </a:r>
            <a:endParaRPr lang="en-US" sz="4400" dirty="0"/>
          </a:p>
        </p:txBody>
      </p:sp>
      <p:sp>
        <p:nvSpPr>
          <p:cNvPr id="15" name="Text 11"/>
          <p:cNvSpPr/>
          <p:nvPr>
            <p:ph idx="113" type="title" hasCustomPrompt="1"/>
          </p:nvPr>
        </p:nvSpPr>
        <p:spPr>
          <a:xfrm>
            <a:off x="685800" y="3771900"/>
            <a:ext cx="51206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>
            <a:lvl1pPr algn="l" indent="0" marL="0">
              <a:lnSpc>
                <a:spcPts val="4664"/>
              </a:lnSpc>
              <a:buNone/>
              <a:defRPr lang="en-US" sz="4400" spc="-88" kern="0" dirty="0">
                <a:solidFill>
                  <a:srgbClr val="FAFAF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defRPr>
            </a:lvl1pPr>
          </a:lstStyle>
          <a:p>
            <a:pPr algn="l" indent="0" marL="0">
              <a:lnSpc>
                <a:spcPts val="4664"/>
              </a:lnSpc>
              <a:buNone/>
            </a:pPr>
            <a:r>
              <a:rPr lang="en-US" sz="4400" spc="-88" kern="0" dirty="0">
                <a:solidFill>
                  <a:srgbClr val="FAFAF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[Section title]</a:t>
            </a:r>
            <a:endParaRPr lang="en-US" sz="4400" dirty="0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reamOne Content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272784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DreamOne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685800" y="2743200"/>
            <a:ext cx="10820095" cy="0"/>
          </a:xfrm>
          <a:prstGeom prst="line">
            <a:avLst/>
          </a:prstGeom>
          <a:noFill/>
          <a:ln w="9525">
            <a:solidFill>
              <a:srgbClr val="E2E2E2"/>
            </a:solidFill>
            <a:prstDash val="solid"/>
          </a:ln>
        </p:spPr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685800" y="68580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ts val="1365"/>
              </a:lnSpc>
              <a:buNone/>
              <a:defRPr lang="en-US" sz="1050" spc="126" kern="0" dirty="0">
                <a:solidFill>
                  <a:srgbClr val="6B728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defRPr>
            </a:lvl1pPr>
          </a:lstStyle>
          <a:p>
            <a:pPr algn="l" indent="0" marL="0">
              <a:lnSpc>
                <a:spcPts val="1365"/>
              </a:lnSpc>
              <a:buNone/>
            </a:pPr>
            <a:r>
              <a:rPr lang="en-US" sz="1050" spc="126" kern="0" dirty="0">
                <a:solidFill>
                  <a:srgbClr val="6B728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[LABEL]</a:t>
            </a:r>
            <a:endParaRPr lang="en-US" sz="105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685800" y="1024128"/>
            <a:ext cx="9326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ts val="3808"/>
              </a:lnSpc>
              <a:buNone/>
              <a:defRPr lang="en-US" sz="3400" spc="-68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defRPr>
            </a:lvl1pPr>
          </a:lstStyle>
          <a:p>
            <a:pPr algn="l" indent="0" marL="0">
              <a:lnSpc>
                <a:spcPts val="3808"/>
              </a:lnSpc>
              <a:buNone/>
            </a:pPr>
            <a:r>
              <a:rPr lang="en-US" sz="3400" spc="-68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[Heading, one or two lines]</a:t>
            </a:r>
            <a:endParaRPr lang="en-US" sz="34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685800" y="3035808"/>
            <a:ext cx="5181448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ts val="2400"/>
              </a:lnSpc>
              <a:spcAft>
                <a:spcPts val="1000"/>
              </a:spcAft>
              <a:buNone/>
              <a:defRPr lang="en-US" sz="16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algn="l" indent="0" marL="0">
              <a:lnSpc>
                <a:spcPts val="2400"/>
              </a:lnSpc>
              <a:spcAft>
                <a:spcPts val="1000"/>
              </a:spcAft>
              <a:buNone/>
            </a:pPr>
            <a:r>
              <a:rPr lang="en-US" sz="16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[Text or bullets]</a:t>
            </a:r>
            <a:endParaRPr lang="en-US" sz="1600" dirty="0"/>
          </a:p>
        </p:txBody>
      </p:sp>
      <p:sp>
        <p:nvSpPr>
          <p:cNvPr id="7" name="Text 2"/>
          <p:cNvSpPr/>
          <p:nvPr>
            <p:ph idx="105" type="body" hasCustomPrompt="1"/>
          </p:nvPr>
        </p:nvSpPr>
        <p:spPr>
          <a:xfrm>
            <a:off x="6324448" y="3035808"/>
            <a:ext cx="5181448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marL="203200" indent="-203200">
              <a:lnSpc>
                <a:spcPts val="2400"/>
              </a:lnSpc>
              <a:spcAft>
                <a:spcPts val="1000"/>
              </a:spcAft>
              <a:buSzPct val="100000"/>
              <a:buChar char="–"/>
              <a:defRPr lang="en-US" sz="16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algn="l" marL="203200" indent="-203200">
              <a:lnSpc>
                <a:spcPts val="2400"/>
              </a:lnSpc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[Text or bullets]</a:t>
            </a:r>
            <a:endParaRPr lang="en-US" sz="1600" dirty="0"/>
          </a:p>
        </p:txBody>
      </p:sp>
      <p:sp>
        <p:nvSpPr>
          <p:cNvPr id="2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9677095" y="6272784"/>
            <a:ext cx="1828800" cy="201168"/>
          </a:xfrm>
          <a:prstGeom prst="rect">
            <a:avLst/>
          </a:prstGeom>
        </p:spPr>
        <p:txBody>
          <a:bodyPr wrap="square" lIns="0" tIns="0" rIns="0" bIns="0" rtlCol="0" anchor="ctr"/>
          <a:lstStyle>
            <a:lvl1pPr algn="r">
              <a:buNone/>
              <a:defRPr sz="900" b="0">
                <a:solidFill>
                  <a:srgbClr val="6B7280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reamOne Big number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272784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DreamOne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685800" y="4572000"/>
            <a:ext cx="10820095" cy="0"/>
          </a:xfrm>
          <a:prstGeom prst="line">
            <a:avLst/>
          </a:prstGeom>
          <a:noFill/>
          <a:ln w="9525">
            <a:solidFill>
              <a:srgbClr val="E2E2E2"/>
            </a:solidFill>
            <a:prstDash val="solid"/>
          </a:ln>
        </p:spPr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685800" y="68580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ts val="1365"/>
              </a:lnSpc>
              <a:buNone/>
              <a:defRPr lang="en-US" sz="1050" spc="126" kern="0" dirty="0">
                <a:solidFill>
                  <a:srgbClr val="6B728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defRPr>
            </a:lvl1pPr>
          </a:lstStyle>
          <a:p>
            <a:pPr algn="l" indent="0" marL="0">
              <a:lnSpc>
                <a:spcPts val="1365"/>
              </a:lnSpc>
              <a:buNone/>
            </a:pPr>
            <a:r>
              <a:rPr lang="en-US" sz="1050" spc="126" kern="0" dirty="0">
                <a:solidFill>
                  <a:srgbClr val="6B728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[LABEL]</a:t>
            </a:r>
            <a:endParaRPr lang="en-US" sz="105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457200" y="1143000"/>
            <a:ext cx="10820095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>
            <a:lvl1pPr algn="l" indent="0" marL="0">
              <a:lnSpc>
                <a:spcPts val="20000"/>
              </a:lnSpc>
              <a:buNone/>
              <a:defRPr lang="en-US" sz="20000" spc="-800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defRPr>
            </a:lvl1pPr>
          </a:lstStyle>
          <a:p>
            <a:pPr algn="l" indent="0" marL="0">
              <a:lnSpc>
                <a:spcPts val="20000"/>
              </a:lnSpc>
              <a:buNone/>
            </a:pPr>
            <a:r>
              <a:rPr lang="en-US" sz="20000" spc="-800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[00]</a:t>
            </a:r>
            <a:endParaRPr lang="en-US" sz="20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685800" y="4846320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ts val="2700"/>
              </a:lnSpc>
              <a:buNone/>
              <a:defRPr lang="en-US" sz="20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algn="l" indent="0" marL="0">
              <a:lnSpc>
                <a:spcPts val="2700"/>
              </a:lnSpc>
              <a:buNone/>
            </a:pPr>
            <a:r>
              <a:rPr lang="en-US" sz="20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[What the figure measures, in one plain sentence.]</a:t>
            </a:r>
            <a:endParaRPr lang="en-US" sz="2000" dirty="0"/>
          </a:p>
        </p:txBody>
      </p:sp>
      <p:sp>
        <p:nvSpPr>
          <p:cNvPr id="7" name="Text 2"/>
          <p:cNvSpPr/>
          <p:nvPr>
            <p:ph idx="105" type="body" hasCustomPrompt="1"/>
          </p:nvPr>
        </p:nvSpPr>
        <p:spPr>
          <a:xfrm>
            <a:off x="7482535" y="4901184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r" indent="0" marL="0">
              <a:lnSpc>
                <a:spcPts val="1365"/>
              </a:lnSpc>
              <a:buNone/>
              <a:defRPr lang="en-US" sz="1050" spc="126" kern="0" dirty="0">
                <a:solidFill>
                  <a:srgbClr val="6B728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defRPr>
            </a:lvl1pPr>
          </a:lstStyle>
          <a:p>
            <a:pPr algn="r" indent="0" marL="0">
              <a:lnSpc>
                <a:spcPts val="1365"/>
              </a:lnSpc>
              <a:buNone/>
            </a:pPr>
            <a:r>
              <a:rPr lang="en-US" sz="1050" spc="126" kern="0" dirty="0">
                <a:solidFill>
                  <a:srgbClr val="6B728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SOURCE: [SOURCE], [DATE]</a:t>
            </a:r>
            <a:endParaRPr lang="en-US" sz="1050" dirty="0"/>
          </a:p>
        </p:txBody>
      </p:sp>
      <p:sp>
        <p:nvSpPr>
          <p:cNvPr id="2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9677095" y="6272784"/>
            <a:ext cx="1828800" cy="201168"/>
          </a:xfrm>
          <a:prstGeom prst="rect">
            <a:avLst/>
          </a:prstGeom>
        </p:spPr>
        <p:txBody>
          <a:bodyPr wrap="square" lIns="0" tIns="0" rIns="0" bIns="0" rtlCol="0" anchor="ctr"/>
          <a:lstStyle>
            <a:lvl1pPr algn="r">
              <a:buNone/>
              <a:defRPr sz="900" b="0">
                <a:solidFill>
                  <a:srgbClr val="6B7280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reamOne Quote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272784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DreamOne</a:t>
            </a:r>
            <a:endParaRPr lang="en-US" sz="900" dirty="0"/>
          </a:p>
        </p:txBody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685800" y="68580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ts val="1365"/>
              </a:lnSpc>
              <a:buNone/>
              <a:defRPr lang="en-US" sz="1050" spc="126" kern="0" dirty="0">
                <a:solidFill>
                  <a:srgbClr val="6B728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defRPr>
            </a:lvl1pPr>
          </a:lstStyle>
          <a:p>
            <a:pPr algn="l" indent="0" marL="0">
              <a:lnSpc>
                <a:spcPts val="1365"/>
              </a:lnSpc>
              <a:buNone/>
            </a:pPr>
            <a:r>
              <a:rPr lang="en-US" sz="1050" spc="126" kern="0" dirty="0">
                <a:solidFill>
                  <a:srgbClr val="6B728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[LABEL]</a:t>
            </a:r>
            <a:endParaRPr lang="en-US" sz="105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685800" y="1600200"/>
            <a:ext cx="96926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ts val="4800"/>
              </a:lnSpc>
              <a:buNone/>
              <a:defRPr lang="en-US" sz="4000" spc="-80" kern="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algn="l" indent="0" marL="0">
              <a:lnSpc>
                <a:spcPts val="4800"/>
              </a:lnSpc>
              <a:buNone/>
            </a:pPr>
            <a:r>
              <a:rPr lang="en-US" sz="4000" spc="-80" kern="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“[Quote. One or two short sentences, in the speaker’s own words.]”</a:t>
            </a:r>
            <a:endParaRPr lang="en-US" sz="4000" dirty="0"/>
          </a:p>
        </p:txBody>
      </p:sp>
      <p:sp>
        <p:nvSpPr>
          <p:cNvPr id="5" name="Shape 1"/>
          <p:cNvSpPr/>
          <p:nvPr/>
        </p:nvSpPr>
        <p:spPr>
          <a:xfrm>
            <a:off x="685800" y="4983480"/>
            <a:ext cx="457200" cy="0"/>
          </a:xfrm>
          <a:prstGeom prst="line">
            <a:avLst/>
          </a:prstGeom>
          <a:noFill/>
          <a:ln w="9525">
            <a:solidFill>
              <a:srgbClr val="0A0A0A"/>
            </a:solidFill>
            <a:prstDash val="solid"/>
          </a:ln>
        </p:spPr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685800" y="5193792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ts val="1365"/>
              </a:lnSpc>
              <a:buNone/>
              <a:defRPr lang="en-US" sz="1050" spc="126" kern="0" dirty="0">
                <a:solidFill>
                  <a:srgbClr val="6B728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defRPr>
            </a:lvl1pPr>
          </a:lstStyle>
          <a:p>
            <a:pPr algn="l" indent="0" marL="0">
              <a:lnSpc>
                <a:spcPts val="1365"/>
              </a:lnSpc>
              <a:buNone/>
            </a:pPr>
            <a:r>
              <a:rPr lang="en-US" sz="1050" spc="126" kern="0" dirty="0">
                <a:solidFill>
                  <a:srgbClr val="6B728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[FULL NAME], [ROLE], [COMPANY]</a:t>
            </a:r>
            <a:endParaRPr lang="en-US" sz="1050" dirty="0"/>
          </a:p>
        </p:txBody>
      </p:sp>
      <p:sp>
        <p:nvSpPr>
          <p:cNvPr id="2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9677095" y="6272784"/>
            <a:ext cx="1828800" cy="201168"/>
          </a:xfrm>
          <a:prstGeom prst="rect">
            <a:avLst/>
          </a:prstGeom>
        </p:spPr>
        <p:txBody>
          <a:bodyPr wrap="square" lIns="0" tIns="0" rIns="0" bIns="0" rtlCol="0" anchor="ctr"/>
          <a:lstStyle>
            <a:lvl1pPr algn="r">
              <a:buNone/>
              <a:defRPr sz="900" b="0">
                <a:solidFill>
                  <a:srgbClr val="6B7280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reamOne Team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272784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DreamOne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2377440"/>
            <a:ext cx="2533574" cy="3429000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9525">
            <a:solidFill>
              <a:srgbClr val="E2E2E2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60120" y="2651760"/>
            <a:ext cx="960120" cy="960120"/>
          </a:xfrm>
          <a:prstGeom prst="ellipse">
            <a:avLst/>
          </a:prstGeom>
          <a:noFill/>
          <a:ln w="9525">
            <a:solidFill>
              <a:srgbClr val="0A0A0A">
                <a:alpha val="20000"/>
              </a:srgbClr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447974" y="2377440"/>
            <a:ext cx="2533574" cy="3429000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9525">
            <a:solidFill>
              <a:srgbClr val="E2E2E2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722294" y="2651760"/>
            <a:ext cx="960120" cy="960120"/>
          </a:xfrm>
          <a:prstGeom prst="ellipse">
            <a:avLst/>
          </a:prstGeom>
          <a:noFill/>
          <a:ln w="9525">
            <a:solidFill>
              <a:srgbClr val="0A0A0A">
                <a:alpha val="20000"/>
              </a:srgbClr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210148" y="2377440"/>
            <a:ext cx="2533574" cy="3429000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9525">
            <a:solidFill>
              <a:srgbClr val="E2E2E2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484468" y="2651760"/>
            <a:ext cx="960120" cy="960120"/>
          </a:xfrm>
          <a:prstGeom prst="ellipse">
            <a:avLst/>
          </a:prstGeom>
          <a:noFill/>
          <a:ln w="9525">
            <a:solidFill>
              <a:srgbClr val="0A0A0A">
                <a:alpha val="20000"/>
              </a:srgbClr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72321" y="2377440"/>
            <a:ext cx="2533574" cy="3429000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9525">
            <a:solidFill>
              <a:srgbClr val="E2E2E2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246641" y="2651760"/>
            <a:ext cx="960120" cy="960120"/>
          </a:xfrm>
          <a:prstGeom prst="ellipse">
            <a:avLst/>
          </a:prstGeom>
          <a:noFill/>
          <a:ln w="9525">
            <a:solidFill>
              <a:srgbClr val="0A0A0A">
                <a:alpha val="20000"/>
              </a:srgbClr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>
            <p:ph idx="109" type="body" hasCustomPrompt="1"/>
          </p:nvPr>
        </p:nvSpPr>
        <p:spPr>
          <a:xfrm>
            <a:off x="685800" y="68580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ts val="1365"/>
              </a:lnSpc>
              <a:buNone/>
              <a:defRPr lang="en-US" sz="1050" spc="126" kern="0" dirty="0">
                <a:solidFill>
                  <a:srgbClr val="6B728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defRPr>
            </a:lvl1pPr>
          </a:lstStyle>
          <a:p>
            <a:pPr algn="l" indent="0" marL="0">
              <a:lnSpc>
                <a:spcPts val="1365"/>
              </a:lnSpc>
              <a:buNone/>
            </a:pPr>
            <a:r>
              <a:rPr lang="en-US" sz="1050" spc="126" kern="0" dirty="0">
                <a:solidFill>
                  <a:srgbClr val="6B728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[LABEL]</a:t>
            </a:r>
            <a:endParaRPr lang="en-US" sz="1050" dirty="0"/>
          </a:p>
        </p:txBody>
      </p:sp>
      <p:sp>
        <p:nvSpPr>
          <p:cNvPr id="12" name="Text 9"/>
          <p:cNvSpPr/>
          <p:nvPr>
            <p:ph idx="110" type="title" hasCustomPrompt="1"/>
          </p:nvPr>
        </p:nvSpPr>
        <p:spPr>
          <a:xfrm>
            <a:off x="685800" y="1024128"/>
            <a:ext cx="9326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ts val="3808"/>
              </a:lnSpc>
              <a:buNone/>
              <a:defRPr lang="en-US" sz="3400" spc="-68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defRPr>
            </a:lvl1pPr>
          </a:lstStyle>
          <a:p>
            <a:pPr algn="l" indent="0" marL="0">
              <a:lnSpc>
                <a:spcPts val="3808"/>
              </a:lnSpc>
              <a:buNone/>
            </a:pPr>
            <a:r>
              <a:rPr lang="en-US" sz="3400" spc="-68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[Heading]</a:t>
            </a:r>
            <a:endParaRPr lang="en-US" sz="3400" dirty="0"/>
          </a:p>
        </p:txBody>
      </p:sp>
      <p:sp>
        <p:nvSpPr>
          <p:cNvPr id="13" name="Text 9"/>
          <p:cNvSpPr/>
          <p:nvPr>
            <p:ph idx="111" type="body" hasCustomPrompt="1"/>
          </p:nvPr>
        </p:nvSpPr>
        <p:spPr>
          <a:xfrm>
            <a:off x="960120" y="2651760"/>
            <a:ext cx="960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algn="ctr" indent="0" marL="0">
              <a:lnSpc>
                <a:spcPts val="1800"/>
              </a:lnSpc>
              <a:buNone/>
              <a:defRPr lang="en-US" sz="1500" spc="-15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defRPr>
            </a:lvl1pPr>
          </a:lstStyle>
          <a:p>
            <a:pPr algn="ctr" indent="0" marL="0">
              <a:lnSpc>
                <a:spcPts val="1800"/>
              </a:lnSpc>
              <a:buNone/>
            </a:pPr>
            <a:r>
              <a:rPr lang="en-US" sz="1500" spc="-15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[AB]</a:t>
            </a:r>
            <a:endParaRPr lang="en-US" sz="1500" dirty="0"/>
          </a:p>
        </p:txBody>
      </p:sp>
      <p:sp>
        <p:nvSpPr>
          <p:cNvPr id="14" name="Text 9"/>
          <p:cNvSpPr/>
          <p:nvPr>
            <p:ph idx="112" type="body" hasCustomPrompt="1"/>
          </p:nvPr>
        </p:nvSpPr>
        <p:spPr>
          <a:xfrm>
            <a:off x="960120" y="4782312"/>
            <a:ext cx="198493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ts val="2000"/>
              </a:lnSpc>
              <a:buNone/>
              <a:defRPr lang="en-US" sz="1600" spc="-16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defRPr>
            </a:lvl1pPr>
          </a:lstStyle>
          <a:p>
            <a:pPr algn="l" indent="0" marL="0">
              <a:lnSpc>
                <a:spcPts val="2000"/>
              </a:lnSpc>
              <a:buNone/>
            </a:pPr>
            <a:r>
              <a:rPr lang="en-US" sz="1600" spc="-16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[Full name]</a:t>
            </a:r>
            <a:endParaRPr lang="en-US" sz="1600" dirty="0"/>
          </a:p>
        </p:txBody>
      </p:sp>
      <p:sp>
        <p:nvSpPr>
          <p:cNvPr id="15" name="Text 9"/>
          <p:cNvSpPr/>
          <p:nvPr>
            <p:ph idx="113" type="body" hasCustomPrompt="1"/>
          </p:nvPr>
        </p:nvSpPr>
        <p:spPr>
          <a:xfrm>
            <a:off x="960120" y="5148072"/>
            <a:ext cx="198493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ts val="1755"/>
              </a:lnSpc>
              <a:buNone/>
              <a:defRPr lang="en-US" sz="130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[Role]</a:t>
            </a:r>
            <a:endParaRPr lang="en-US" sz="1300" dirty="0"/>
          </a:p>
        </p:txBody>
      </p:sp>
      <p:sp>
        <p:nvSpPr>
          <p:cNvPr id="16" name="Text 9"/>
          <p:cNvSpPr/>
          <p:nvPr>
            <p:ph idx="114" type="body" hasCustomPrompt="1"/>
          </p:nvPr>
        </p:nvSpPr>
        <p:spPr>
          <a:xfrm>
            <a:off x="3722294" y="2651760"/>
            <a:ext cx="960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algn="ctr" indent="0" marL="0">
              <a:lnSpc>
                <a:spcPts val="1800"/>
              </a:lnSpc>
              <a:buNone/>
              <a:defRPr lang="en-US" sz="1500" spc="-15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defRPr>
            </a:lvl1pPr>
          </a:lstStyle>
          <a:p>
            <a:pPr algn="ctr" indent="0" marL="0">
              <a:lnSpc>
                <a:spcPts val="1800"/>
              </a:lnSpc>
              <a:buNone/>
            </a:pPr>
            <a:r>
              <a:rPr lang="en-US" sz="1500" spc="-15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[CD]</a:t>
            </a:r>
            <a:endParaRPr lang="en-US" sz="1500" dirty="0"/>
          </a:p>
        </p:txBody>
      </p:sp>
      <p:sp>
        <p:nvSpPr>
          <p:cNvPr id="17" name="Text 9"/>
          <p:cNvSpPr/>
          <p:nvPr>
            <p:ph idx="115" type="body" hasCustomPrompt="1"/>
          </p:nvPr>
        </p:nvSpPr>
        <p:spPr>
          <a:xfrm>
            <a:off x="3722294" y="4782312"/>
            <a:ext cx="198493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ts val="2000"/>
              </a:lnSpc>
              <a:buNone/>
              <a:defRPr lang="en-US" sz="1600" spc="-16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defRPr>
            </a:lvl1pPr>
          </a:lstStyle>
          <a:p>
            <a:pPr algn="l" indent="0" marL="0">
              <a:lnSpc>
                <a:spcPts val="2000"/>
              </a:lnSpc>
              <a:buNone/>
            </a:pPr>
            <a:r>
              <a:rPr lang="en-US" sz="1600" spc="-16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[Full name]</a:t>
            </a:r>
            <a:endParaRPr lang="en-US" sz="1600" dirty="0"/>
          </a:p>
        </p:txBody>
      </p:sp>
      <p:sp>
        <p:nvSpPr>
          <p:cNvPr id="18" name="Text 9"/>
          <p:cNvSpPr/>
          <p:nvPr>
            <p:ph idx="116" type="body" hasCustomPrompt="1"/>
          </p:nvPr>
        </p:nvSpPr>
        <p:spPr>
          <a:xfrm>
            <a:off x="3722294" y="5148072"/>
            <a:ext cx="198493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ts val="1755"/>
              </a:lnSpc>
              <a:buNone/>
              <a:defRPr lang="en-US" sz="130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[Role]</a:t>
            </a:r>
            <a:endParaRPr lang="en-US" sz="1300" dirty="0"/>
          </a:p>
        </p:txBody>
      </p:sp>
      <p:sp>
        <p:nvSpPr>
          <p:cNvPr id="19" name="Text 9"/>
          <p:cNvSpPr/>
          <p:nvPr>
            <p:ph idx="117" type="body" hasCustomPrompt="1"/>
          </p:nvPr>
        </p:nvSpPr>
        <p:spPr>
          <a:xfrm>
            <a:off x="6484468" y="2651760"/>
            <a:ext cx="960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algn="ctr" indent="0" marL="0">
              <a:lnSpc>
                <a:spcPts val="1800"/>
              </a:lnSpc>
              <a:buNone/>
              <a:defRPr lang="en-US" sz="1500" spc="-15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defRPr>
            </a:lvl1pPr>
          </a:lstStyle>
          <a:p>
            <a:pPr algn="ctr" indent="0" marL="0">
              <a:lnSpc>
                <a:spcPts val="1800"/>
              </a:lnSpc>
              <a:buNone/>
            </a:pPr>
            <a:r>
              <a:rPr lang="en-US" sz="1500" spc="-15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[EF]</a:t>
            </a:r>
            <a:endParaRPr lang="en-US" sz="1500" dirty="0"/>
          </a:p>
        </p:txBody>
      </p:sp>
      <p:sp>
        <p:nvSpPr>
          <p:cNvPr id="20" name="Text 9"/>
          <p:cNvSpPr/>
          <p:nvPr>
            <p:ph idx="118" type="body" hasCustomPrompt="1"/>
          </p:nvPr>
        </p:nvSpPr>
        <p:spPr>
          <a:xfrm>
            <a:off x="6484468" y="4782312"/>
            <a:ext cx="198493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ts val="2000"/>
              </a:lnSpc>
              <a:buNone/>
              <a:defRPr lang="en-US" sz="1600" spc="-16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defRPr>
            </a:lvl1pPr>
          </a:lstStyle>
          <a:p>
            <a:pPr algn="l" indent="0" marL="0">
              <a:lnSpc>
                <a:spcPts val="2000"/>
              </a:lnSpc>
              <a:buNone/>
            </a:pPr>
            <a:r>
              <a:rPr lang="en-US" sz="1600" spc="-16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[Full name]</a:t>
            </a:r>
            <a:endParaRPr lang="en-US" sz="1600" dirty="0"/>
          </a:p>
        </p:txBody>
      </p:sp>
      <p:sp>
        <p:nvSpPr>
          <p:cNvPr id="21" name="Text 9"/>
          <p:cNvSpPr/>
          <p:nvPr>
            <p:ph idx="119" type="body" hasCustomPrompt="1"/>
          </p:nvPr>
        </p:nvSpPr>
        <p:spPr>
          <a:xfrm>
            <a:off x="6484468" y="5148072"/>
            <a:ext cx="198493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ts val="1755"/>
              </a:lnSpc>
              <a:buNone/>
              <a:defRPr lang="en-US" sz="130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[Role]</a:t>
            </a:r>
            <a:endParaRPr lang="en-US" sz="1300" dirty="0"/>
          </a:p>
        </p:txBody>
      </p:sp>
      <p:sp>
        <p:nvSpPr>
          <p:cNvPr id="22" name="Text 9"/>
          <p:cNvSpPr/>
          <p:nvPr>
            <p:ph idx="120" type="body" hasCustomPrompt="1"/>
          </p:nvPr>
        </p:nvSpPr>
        <p:spPr>
          <a:xfrm>
            <a:off x="9246641" y="2651760"/>
            <a:ext cx="960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algn="ctr" indent="0" marL="0">
              <a:lnSpc>
                <a:spcPts val="1800"/>
              </a:lnSpc>
              <a:buNone/>
              <a:defRPr lang="en-US" sz="1500" spc="-15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defRPr>
            </a:lvl1pPr>
          </a:lstStyle>
          <a:p>
            <a:pPr algn="ctr" indent="0" marL="0">
              <a:lnSpc>
                <a:spcPts val="1800"/>
              </a:lnSpc>
              <a:buNone/>
            </a:pPr>
            <a:r>
              <a:rPr lang="en-US" sz="1500" spc="-15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[GH]</a:t>
            </a:r>
            <a:endParaRPr lang="en-US" sz="1500" dirty="0"/>
          </a:p>
        </p:txBody>
      </p:sp>
      <p:sp>
        <p:nvSpPr>
          <p:cNvPr id="23" name="Text 9"/>
          <p:cNvSpPr/>
          <p:nvPr>
            <p:ph idx="121" type="body" hasCustomPrompt="1"/>
          </p:nvPr>
        </p:nvSpPr>
        <p:spPr>
          <a:xfrm>
            <a:off x="9246641" y="4782312"/>
            <a:ext cx="198493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ts val="2000"/>
              </a:lnSpc>
              <a:buNone/>
              <a:defRPr lang="en-US" sz="1600" spc="-16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defRPr>
            </a:lvl1pPr>
          </a:lstStyle>
          <a:p>
            <a:pPr algn="l" indent="0" marL="0">
              <a:lnSpc>
                <a:spcPts val="2000"/>
              </a:lnSpc>
              <a:buNone/>
            </a:pPr>
            <a:r>
              <a:rPr lang="en-US" sz="1600" spc="-16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[Full name]</a:t>
            </a:r>
            <a:endParaRPr lang="en-US" sz="1600" dirty="0"/>
          </a:p>
        </p:txBody>
      </p:sp>
      <p:sp>
        <p:nvSpPr>
          <p:cNvPr id="24" name="Text 9"/>
          <p:cNvSpPr/>
          <p:nvPr>
            <p:ph idx="122" type="body" hasCustomPrompt="1"/>
          </p:nvPr>
        </p:nvSpPr>
        <p:spPr>
          <a:xfrm>
            <a:off x="9246641" y="5148072"/>
            <a:ext cx="198493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ts val="1755"/>
              </a:lnSpc>
              <a:buNone/>
              <a:defRPr lang="en-US" sz="130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[Role]</a:t>
            </a:r>
            <a:endParaRPr lang="en-US" sz="1300" dirty="0"/>
          </a:p>
        </p:txBody>
      </p:sp>
      <p:sp>
        <p:nvSpPr>
          <p:cNvPr id="2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9677095" y="6272784"/>
            <a:ext cx="1828800" cy="201168"/>
          </a:xfrm>
          <a:prstGeom prst="rect">
            <a:avLst/>
          </a:prstGeom>
        </p:spPr>
        <p:txBody>
          <a:bodyPr wrap="square" lIns="0" tIns="0" rIns="0" bIns="0" rtlCol="0" anchor="ctr"/>
          <a:lstStyle>
            <a:lvl1pPr algn="r">
              <a:buNone/>
              <a:defRPr sz="900" b="0">
                <a:solidFill>
                  <a:srgbClr val="6B7280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reamOne Closing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reamOne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88" y="2374852"/>
            <a:ext cx="4389120" cy="82813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4224528"/>
            <a:ext cx="108200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000" spc="-20" kern="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dreamone.nl</a:t>
            </a:r>
            <a:endParaRPr lang="en-US" sz="20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685800" y="4645152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ctr" indent="0" marL="0">
              <a:lnSpc>
                <a:spcPts val="1430"/>
              </a:lnSpc>
              <a:buNone/>
              <a:defRPr lang="en-US" sz="1100" spc="44" kern="0" dirty="0">
                <a:solidFill>
                  <a:srgbClr val="9F9F9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defRPr>
            </a:lvl1pPr>
          </a:lstStyle>
          <a:p>
            <a:pPr algn="ctr" indent="0" marL="0">
              <a:lnSpc>
                <a:spcPts val="1430"/>
              </a:lnSpc>
              <a:buNone/>
            </a:pPr>
            <a:r>
              <a:rPr lang="en-US" sz="1100" spc="44" kern="0" dirty="0">
                <a:solidFill>
                  <a:srgbClr val="9F9F9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info@dreamone.nl</a:t>
            </a:r>
            <a:endParaRPr lang="en-US" sz="1100" dirty="0"/>
          </a:p>
        </p:txBody>
      </p:sp>
      <p:sp>
        <p:nvSpPr>
          <p:cNvPr id="5" name="Text 1"/>
          <p:cNvSpPr/>
          <p:nvPr/>
        </p:nvSpPr>
        <p:spPr>
          <a:xfrm>
            <a:off x="685800" y="6272784"/>
            <a:ext cx="10820095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9F9F9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DreamOne Holding B.V.</a:t>
            </a:r>
            <a:endParaRPr lang="en-US" sz="900" dirty="0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9677095" y="6272784"/>
            <a:ext cx="1828800" cy="201168"/>
          </a:xfrm>
          <a:prstGeom prst="rect">
            <a:avLst/>
          </a:prstGeom>
        </p:spPr>
        <p:txBody>
          <a:bodyPr wrap="square" lIns="0" tIns="0" rIns="0" bIns="0" rtlCol="0" anchor="ctr"/>
          <a:lstStyle>
            <a:lvl1pPr algn="r">
              <a:buNone/>
              <a:defRPr sz="900" b="0">
                <a:solidFill>
                  <a:srgbClr val="6B7280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hdr="0" ftr="0" dt="0"/>
  <p:txStyles>
    <p:titleStyle>
      <a:lvl1pPr algn="l" defTabSz="914400" rtl="0" eaLnBrk="1" latinLnBrk="0" hangingPunct="1">
        <a:lnSpc>
          <a:spcPct val="112000"/>
        </a:lnSpc>
        <a:spcBef>
          <a:spcPct val="0"/>
        </a:spcBef>
        <a:buNone/>
        <a:defRPr sz="3400" b="0" spc="-68" ker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40000"/>
        </a:lnSpc>
        <a:spcBef>
          <a:spcPts val="0"/>
        </a:spcBef>
        <a:spcAft>
          <a:spcPts val="600"/>
        </a:spcAft>
        <a:buFontTx/>
        <a:buChar char="–"/>
        <a:defRPr sz="1600" kern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40000"/>
        </a:lnSpc>
        <a:spcBef>
          <a:spcPts val="0"/>
        </a:spcBef>
        <a:spcAft>
          <a:spcPts val="600"/>
        </a:spcAft>
        <a:buFontTx/>
        <a:buChar char="–"/>
        <a:defRPr sz="1500" kern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40000"/>
        </a:lnSpc>
        <a:spcBef>
          <a:spcPts val="0"/>
        </a:spcBef>
        <a:spcAft>
          <a:spcPts val="600"/>
        </a:spcAft>
        <a:buFontTx/>
        <a:buChar char="–"/>
        <a:defRPr sz="1400" kern="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40000"/>
        </a:lnSpc>
        <a:spcBef>
          <a:spcPts val="0"/>
        </a:spcBef>
        <a:spcAft>
          <a:spcPts val="600"/>
        </a:spcAft>
        <a:buFontTx/>
        <a:buChar char="–"/>
        <a:defRPr sz="1400" kern="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40000"/>
        </a:lnSpc>
        <a:spcBef>
          <a:spcPts val="0"/>
        </a:spcBef>
        <a:spcAft>
          <a:spcPts val="600"/>
        </a:spcAft>
        <a:buFontTx/>
        <a:buChar char="–"/>
        <a:defRPr sz="1400" kern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228600" algn="l" defTabSz="914400" rtl="0" eaLnBrk="1" latinLnBrk="0" hangingPunct="1">
        <a:lnSpc>
          <a:spcPct val="140000"/>
        </a:lnSpc>
        <a:spcBef>
          <a:spcPts val="0"/>
        </a:spcBef>
        <a:spcAft>
          <a:spcPts val="600"/>
        </a:spcAft>
        <a:buFontTx/>
        <a:buChar char="–"/>
        <a:defRPr sz="1400" kern="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228600" algn="l" defTabSz="914400" rtl="0" eaLnBrk="1" latinLnBrk="0" hangingPunct="1">
        <a:lnSpc>
          <a:spcPct val="140000"/>
        </a:lnSpc>
        <a:spcBef>
          <a:spcPts val="0"/>
        </a:spcBef>
        <a:spcAft>
          <a:spcPts val="600"/>
        </a:spcAft>
        <a:buFontTx/>
        <a:buChar char="–"/>
        <a:defRPr sz="1400" kern="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228600" algn="l" defTabSz="914400" rtl="0" eaLnBrk="1" latinLnBrk="0" hangingPunct="1">
        <a:lnSpc>
          <a:spcPct val="140000"/>
        </a:lnSpc>
        <a:spcBef>
          <a:spcPts val="0"/>
        </a:spcBef>
        <a:spcAft>
          <a:spcPts val="600"/>
        </a:spcAft>
        <a:buFontTx/>
        <a:buChar char="–"/>
        <a:defRPr sz="1400" kern="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lnSpc>
          <a:spcPct val="140000"/>
        </a:lnSpc>
        <a:spcBef>
          <a:spcPts val="0"/>
        </a:spcBef>
        <a:spcAft>
          <a:spcPts val="600"/>
        </a:spcAft>
        <a:buFontTx/>
        <a:buChar char="–"/>
        <a:defRPr sz="1400" ker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body" hasCustomPrompt="1"/>
          </p:nvPr>
        </p:nvSpPr>
        <p:spPr>
          <a:xfrm>
            <a:off x="6019495" y="65509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65"/>
              </a:lnSpc>
              <a:buNone/>
            </a:pPr>
            <a:r>
              <a:rPr lang="en-US" sz="1050" spc="126" kern="0" dirty="0">
                <a:solidFill>
                  <a:srgbClr val="9F9F9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[EVENT OR AUDIENCE], [MONTH YEAR]</a:t>
            </a:r>
            <a:endParaRPr lang="en-US" sz="1050" dirty="0"/>
          </a:p>
        </p:txBody>
      </p:sp>
      <p:sp>
        <p:nvSpPr>
          <p:cNvPr id="3" name="Text 0"/>
          <p:cNvSpPr/>
          <p:nvPr>
            <p:ph idx="102" type="title" hasCustomPrompt="1"/>
          </p:nvPr>
        </p:nvSpPr>
        <p:spPr>
          <a:xfrm>
            <a:off x="685800" y="1691640"/>
            <a:ext cx="87782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ts val="4876"/>
              </a:lnSpc>
              <a:buNone/>
            </a:pPr>
            <a:r>
              <a:rPr lang="en-US" sz="4600" spc="-92" kern="0" dirty="0">
                <a:solidFill>
                  <a:srgbClr val="FAFAF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Every venture starts as a wireframe.</a:t>
            </a:r>
            <a:endParaRPr lang="en-US" sz="4600" dirty="0"/>
          </a:p>
        </p:txBody>
      </p:sp>
      <p:sp>
        <p:nvSpPr>
          <p:cNvPr id="4" name="Text 0"/>
          <p:cNvSpPr/>
          <p:nvPr>
            <p:ph idx="103" type="body" hasCustomPrompt="1"/>
          </p:nvPr>
        </p:nvSpPr>
        <p:spPr>
          <a:xfrm>
            <a:off x="685800" y="3456432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5"/>
              </a:lnSpc>
              <a:buNone/>
            </a:pPr>
            <a:r>
              <a:rPr lang="en-US" sz="19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Dutch technology studio and investment holding.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1"/>
          <p:cNvSpPr/>
          <p:nvPr>
            <p:ph idx="111" type="body" hasCustomPrompt="1"/>
          </p:nvPr>
        </p:nvSpPr>
        <p:spPr>
          <a:xfrm>
            <a:off x="685800" y="891540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spc="126" kern="0" dirty="0">
                <a:solidFill>
                  <a:srgbClr val="9F9F9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SECTION</a:t>
            </a:r>
            <a:endParaRPr lang="en-US" sz="1050" dirty="0"/>
          </a:p>
        </p:txBody>
      </p:sp>
      <p:sp>
        <p:nvSpPr>
          <p:cNvPr id="3" name="Text 11"/>
          <p:cNvSpPr/>
          <p:nvPr>
            <p:ph idx="112" type="body" hasCustomPrompt="1"/>
          </p:nvPr>
        </p:nvSpPr>
        <p:spPr>
          <a:xfrm>
            <a:off x="6430975" y="891540"/>
            <a:ext cx="16916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4840"/>
              </a:lnSpc>
              <a:buNone/>
            </a:pPr>
            <a:r>
              <a:rPr lang="en-US" sz="4400" spc="-88" kern="0" dirty="0">
                <a:solidFill>
                  <a:srgbClr val="FAFAF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01</a:t>
            </a:r>
            <a:endParaRPr lang="en-US" sz="4400" dirty="0"/>
          </a:p>
        </p:txBody>
      </p:sp>
      <p:sp>
        <p:nvSpPr>
          <p:cNvPr id="4" name="Text 11"/>
          <p:cNvSpPr/>
          <p:nvPr>
            <p:ph idx="113" type="title" hasCustomPrompt="1"/>
          </p:nvPr>
        </p:nvSpPr>
        <p:spPr>
          <a:xfrm>
            <a:off x="685800" y="3771900"/>
            <a:ext cx="51206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ts val="4664"/>
              </a:lnSpc>
              <a:buNone/>
            </a:pPr>
            <a:r>
              <a:rPr lang="en-US" sz="4400" spc="-88" kern="0" dirty="0">
                <a:solidFill>
                  <a:srgbClr val="FAFAF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What we do</a:t>
            </a:r>
            <a:endParaRPr lang="en-US" sz="4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685800" y="68580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spc="126" kern="0" dirty="0">
                <a:solidFill>
                  <a:srgbClr val="6B728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WHAT WE DO</a:t>
            </a:r>
            <a:endParaRPr lang="en-US" sz="10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685800" y="1024128"/>
            <a:ext cx="9326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808"/>
              </a:lnSpc>
              <a:buNone/>
            </a:pPr>
            <a:r>
              <a:rPr lang="en-US" sz="3400" spc="-68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We build software, advise on technology strategy and invest in founders.</a:t>
            </a:r>
            <a:endParaRPr lang="en-US" sz="34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685800" y="3035808"/>
            <a:ext cx="5181448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spcAft>
                <a:spcPts val="1000"/>
              </a:spcAft>
              <a:buNone/>
            </a:pPr>
            <a:r>
              <a:rPr lang="en-US" sz="16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DreamOne Holding B.V. is a Dutch technology studio and investment holding, independently held.</a:t>
            </a:r>
            <a:endParaRPr lang="en-US" sz="1600" dirty="0"/>
          </a:p>
          <a:p>
            <a:pPr algn="l" indent="0" marL="0">
              <a:lnSpc>
                <a:spcPts val="2400"/>
              </a:lnSpc>
              <a:spcAft>
                <a:spcPts val="1000"/>
              </a:spcAft>
              <a:buNone/>
            </a:pPr>
            <a:r>
              <a:rPr lang="en-US" sz="16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 invest in founders building applied AI, enterprise and consumer software.</a:t>
            </a:r>
            <a:endParaRPr lang="en-US" sz="1600" dirty="0"/>
          </a:p>
        </p:txBody>
      </p:sp>
      <p:sp>
        <p:nvSpPr>
          <p:cNvPr id="5" name="Text 2"/>
          <p:cNvSpPr/>
          <p:nvPr>
            <p:ph idx="105" type="body" hasCustomPrompt="1"/>
          </p:nvPr>
        </p:nvSpPr>
        <p:spPr>
          <a:xfrm>
            <a:off x="6324448" y="3035808"/>
            <a:ext cx="5181448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3200" indent="-203200">
              <a:lnSpc>
                <a:spcPts val="2400"/>
              </a:lnSpc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Consulting. </a:t>
            </a:r>
            <a:r>
              <a:rPr lang="en-US" sz="16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Technology strategy and advisory.</a:t>
            </a:r>
            <a:endParaRPr lang="en-US" sz="1600" dirty="0"/>
          </a:p>
          <a:p>
            <a:pPr algn="l" marL="203200" indent="-203200">
              <a:lnSpc>
                <a:spcPts val="2400"/>
              </a:lnSpc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Software. </a:t>
            </a:r>
            <a:r>
              <a:rPr lang="en-US" sz="16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Products developed and published under our own brands.</a:t>
            </a:r>
            <a:endParaRPr lang="en-US" sz="1600" dirty="0"/>
          </a:p>
          <a:p>
            <a:pPr algn="l" marL="203200" indent="-203200">
              <a:lnSpc>
                <a:spcPts val="2400"/>
              </a:lnSpc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Financing. </a:t>
            </a:r>
            <a:r>
              <a:rPr lang="en-US" sz="16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Long-term capital into software and technology businesses.</a:t>
            </a:r>
            <a:endParaRPr lang="en-US" sz="1600" dirty="0"/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685800" y="68580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spc="126" kern="0" dirty="0">
                <a:solidFill>
                  <a:srgbClr val="6B728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IN NUMBERS</a:t>
            </a:r>
            <a:endParaRPr lang="en-US" sz="10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457200" y="1143000"/>
            <a:ext cx="10820095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ts val="20000"/>
              </a:lnSpc>
              <a:buNone/>
            </a:pPr>
            <a:r>
              <a:rPr lang="en-US" sz="20000" spc="-800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[00]</a:t>
            </a:r>
            <a:endParaRPr lang="en-US" sz="20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685800" y="4846320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00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[What the figure measures, in one plain sentence.]</a:t>
            </a:r>
            <a:endParaRPr lang="en-US" sz="2000" dirty="0"/>
          </a:p>
        </p:txBody>
      </p:sp>
      <p:sp>
        <p:nvSpPr>
          <p:cNvPr id="5" name="Text 2"/>
          <p:cNvSpPr/>
          <p:nvPr>
            <p:ph idx="105" type="body" hasCustomPrompt="1"/>
          </p:nvPr>
        </p:nvSpPr>
        <p:spPr>
          <a:xfrm>
            <a:off x="7482535" y="4901184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365"/>
              </a:lnSpc>
              <a:buNone/>
            </a:pPr>
            <a:r>
              <a:rPr lang="en-US" sz="1050" spc="126" kern="0" dirty="0">
                <a:solidFill>
                  <a:srgbClr val="6B728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SOURCE: [SOURCE], [DATE]</a:t>
            </a:r>
            <a:endParaRPr lang="en-US" sz="1050" dirty="0"/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body" hasCustomPrompt="1"/>
          </p:nvPr>
        </p:nvSpPr>
        <p:spPr>
          <a:xfrm>
            <a:off x="685800" y="68580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spc="126" kern="0" dirty="0">
                <a:solidFill>
                  <a:srgbClr val="6B728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IN THEIR WORDS</a:t>
            </a:r>
            <a:endParaRPr lang="en-US" sz="105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685800" y="1600200"/>
            <a:ext cx="96926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4000" spc="-80" kern="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“[Quote. One or two short sentences, in the speaker’s own words.]”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685800" y="5193792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spc="126" kern="0" dirty="0">
                <a:solidFill>
                  <a:srgbClr val="6B728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[FULL NAME], [ROLE], [COMPANY]</a:t>
            </a:r>
            <a:endParaRPr lang="en-US" sz="1050" dirty="0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9"/>
          <p:cNvSpPr/>
          <p:nvPr>
            <p:ph idx="109" type="body" hasCustomPrompt="1"/>
          </p:nvPr>
        </p:nvSpPr>
        <p:spPr>
          <a:xfrm>
            <a:off x="685800" y="68580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spc="126" kern="0" dirty="0">
                <a:solidFill>
                  <a:srgbClr val="6B728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TEAM</a:t>
            </a:r>
            <a:endParaRPr lang="en-US" sz="1050" dirty="0"/>
          </a:p>
        </p:txBody>
      </p:sp>
      <p:sp>
        <p:nvSpPr>
          <p:cNvPr id="3" name="Text 9"/>
          <p:cNvSpPr/>
          <p:nvPr>
            <p:ph idx="110" type="title" hasCustomPrompt="1"/>
          </p:nvPr>
        </p:nvSpPr>
        <p:spPr>
          <a:xfrm>
            <a:off x="685800" y="1024128"/>
            <a:ext cx="9326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808"/>
              </a:lnSpc>
              <a:buNone/>
            </a:pPr>
            <a:r>
              <a:rPr lang="en-US" sz="3400" spc="-68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The team</a:t>
            </a:r>
            <a:endParaRPr lang="en-US" sz="3400" dirty="0"/>
          </a:p>
        </p:txBody>
      </p:sp>
      <p:sp>
        <p:nvSpPr>
          <p:cNvPr id="4" name="Text 9"/>
          <p:cNvSpPr/>
          <p:nvPr>
            <p:ph idx="111" type="body" hasCustomPrompt="1"/>
          </p:nvPr>
        </p:nvSpPr>
        <p:spPr>
          <a:xfrm>
            <a:off x="960120" y="2651760"/>
            <a:ext cx="960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500" spc="-15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[AB]</a:t>
            </a:r>
            <a:endParaRPr lang="en-US" sz="1500" dirty="0"/>
          </a:p>
        </p:txBody>
      </p:sp>
      <p:sp>
        <p:nvSpPr>
          <p:cNvPr id="5" name="Text 9"/>
          <p:cNvSpPr/>
          <p:nvPr>
            <p:ph idx="112" type="body" hasCustomPrompt="1"/>
          </p:nvPr>
        </p:nvSpPr>
        <p:spPr>
          <a:xfrm>
            <a:off x="960120" y="4782312"/>
            <a:ext cx="198493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spc="-16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[Full name]</a:t>
            </a:r>
            <a:endParaRPr lang="en-US" sz="1600" dirty="0"/>
          </a:p>
        </p:txBody>
      </p:sp>
      <p:sp>
        <p:nvSpPr>
          <p:cNvPr id="6" name="Text 9"/>
          <p:cNvSpPr/>
          <p:nvPr>
            <p:ph idx="113" type="body" hasCustomPrompt="1"/>
          </p:nvPr>
        </p:nvSpPr>
        <p:spPr>
          <a:xfrm>
            <a:off x="960120" y="5148072"/>
            <a:ext cx="198493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[Role]</a:t>
            </a:r>
            <a:endParaRPr lang="en-US" sz="1300" dirty="0"/>
          </a:p>
        </p:txBody>
      </p:sp>
      <p:sp>
        <p:nvSpPr>
          <p:cNvPr id="7" name="Text 9"/>
          <p:cNvSpPr/>
          <p:nvPr>
            <p:ph idx="114" type="body" hasCustomPrompt="1"/>
          </p:nvPr>
        </p:nvSpPr>
        <p:spPr>
          <a:xfrm>
            <a:off x="3722294" y="2651760"/>
            <a:ext cx="960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500" spc="-15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[CD]</a:t>
            </a:r>
            <a:endParaRPr lang="en-US" sz="1500" dirty="0"/>
          </a:p>
        </p:txBody>
      </p:sp>
      <p:sp>
        <p:nvSpPr>
          <p:cNvPr id="8" name="Text 9"/>
          <p:cNvSpPr/>
          <p:nvPr>
            <p:ph idx="115" type="body" hasCustomPrompt="1"/>
          </p:nvPr>
        </p:nvSpPr>
        <p:spPr>
          <a:xfrm>
            <a:off x="3722294" y="4782312"/>
            <a:ext cx="198493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spc="-16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[Full name]</a:t>
            </a:r>
            <a:endParaRPr lang="en-US" sz="1600" dirty="0"/>
          </a:p>
        </p:txBody>
      </p:sp>
      <p:sp>
        <p:nvSpPr>
          <p:cNvPr id="9" name="Text 9"/>
          <p:cNvSpPr/>
          <p:nvPr>
            <p:ph idx="116" type="body" hasCustomPrompt="1"/>
          </p:nvPr>
        </p:nvSpPr>
        <p:spPr>
          <a:xfrm>
            <a:off x="3722294" y="5148072"/>
            <a:ext cx="198493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[Role]</a:t>
            </a:r>
            <a:endParaRPr lang="en-US" sz="1300" dirty="0"/>
          </a:p>
        </p:txBody>
      </p:sp>
      <p:sp>
        <p:nvSpPr>
          <p:cNvPr id="10" name="Text 9"/>
          <p:cNvSpPr/>
          <p:nvPr>
            <p:ph idx="117" type="body" hasCustomPrompt="1"/>
          </p:nvPr>
        </p:nvSpPr>
        <p:spPr>
          <a:xfrm>
            <a:off x="6484468" y="2651760"/>
            <a:ext cx="960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500" spc="-15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[EF]</a:t>
            </a:r>
            <a:endParaRPr lang="en-US" sz="1500" dirty="0"/>
          </a:p>
        </p:txBody>
      </p:sp>
      <p:sp>
        <p:nvSpPr>
          <p:cNvPr id="11" name="Text 9"/>
          <p:cNvSpPr/>
          <p:nvPr>
            <p:ph idx="118" type="body" hasCustomPrompt="1"/>
          </p:nvPr>
        </p:nvSpPr>
        <p:spPr>
          <a:xfrm>
            <a:off x="6484468" y="4782312"/>
            <a:ext cx="198493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spc="-16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[Full name]</a:t>
            </a:r>
            <a:endParaRPr lang="en-US" sz="1600" dirty="0"/>
          </a:p>
        </p:txBody>
      </p:sp>
      <p:sp>
        <p:nvSpPr>
          <p:cNvPr id="12" name="Text 9"/>
          <p:cNvSpPr/>
          <p:nvPr>
            <p:ph idx="119" type="body" hasCustomPrompt="1"/>
          </p:nvPr>
        </p:nvSpPr>
        <p:spPr>
          <a:xfrm>
            <a:off x="6484468" y="5148072"/>
            <a:ext cx="198493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[Role]</a:t>
            </a:r>
            <a:endParaRPr lang="en-US" sz="1300" dirty="0"/>
          </a:p>
        </p:txBody>
      </p:sp>
      <p:sp>
        <p:nvSpPr>
          <p:cNvPr id="13" name="Text 9"/>
          <p:cNvSpPr/>
          <p:nvPr>
            <p:ph idx="120" type="body" hasCustomPrompt="1"/>
          </p:nvPr>
        </p:nvSpPr>
        <p:spPr>
          <a:xfrm>
            <a:off x="9246641" y="2651760"/>
            <a:ext cx="960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500" spc="-15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[GH]</a:t>
            </a:r>
            <a:endParaRPr lang="en-US" sz="1500" dirty="0"/>
          </a:p>
        </p:txBody>
      </p:sp>
      <p:sp>
        <p:nvSpPr>
          <p:cNvPr id="14" name="Text 9"/>
          <p:cNvSpPr/>
          <p:nvPr>
            <p:ph idx="121" type="body" hasCustomPrompt="1"/>
          </p:nvPr>
        </p:nvSpPr>
        <p:spPr>
          <a:xfrm>
            <a:off x="9246641" y="4782312"/>
            <a:ext cx="198493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spc="-16" kern="0" dirty="0">
                <a:solidFill>
                  <a:srgbClr val="0A0A0A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[Full name]</a:t>
            </a:r>
            <a:endParaRPr lang="en-US" sz="1600" dirty="0"/>
          </a:p>
        </p:txBody>
      </p:sp>
      <p:sp>
        <p:nvSpPr>
          <p:cNvPr id="15" name="Text 9"/>
          <p:cNvSpPr/>
          <p:nvPr>
            <p:ph idx="122" type="body" hasCustomPrompt="1"/>
          </p:nvPr>
        </p:nvSpPr>
        <p:spPr>
          <a:xfrm>
            <a:off x="9246641" y="5148072"/>
            <a:ext cx="198493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[Role]</a:t>
            </a:r>
            <a:endParaRPr lang="en-US" sz="1300" dirty="0"/>
          </a:p>
        </p:txBody>
      </p:sp>
      <p:sp>
        <p:nvSpPr>
          <p:cNvPr id="16" name="Slide Number Placehold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685800" y="4645152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30"/>
              </a:lnSpc>
              <a:buNone/>
            </a:pPr>
            <a:r>
              <a:rPr lang="en-US" sz="1100" spc="44" kern="0" dirty="0">
                <a:solidFill>
                  <a:srgbClr val="9F9F9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info@dreamone.nl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reamOne">
  <a:themeElements>
    <a:clrScheme name="DreamOne">
      <a:dk1>
        <a:srgbClr val="0A0A0A"/>
      </a:dk1>
      <a:lt1>
        <a:srgbClr val="FFFFFF"/>
      </a:lt1>
      <a:dk2>
        <a:srgbClr val="0A0A0A"/>
      </a:dk2>
      <a:lt2>
        <a:srgbClr val="FAFAFA"/>
      </a:lt2>
      <a:accent1>
        <a:srgbClr val="0A0A0A"/>
      </a:accent1>
      <a:accent2>
        <a:srgbClr val="6B7280"/>
      </a:accent2>
      <a:accent3>
        <a:srgbClr val="E2E2E2"/>
      </a:accent3>
      <a:accent4>
        <a:srgbClr val="0A0A0A"/>
      </a:accent4>
      <a:accent5>
        <a:srgbClr val="6B7280"/>
      </a:accent5>
      <a:accent6>
        <a:srgbClr val="E2E2E2"/>
      </a:accent6>
      <a:hlink>
        <a:srgbClr val="0A0A0A"/>
      </a:hlink>
      <a:folHlink>
        <a:srgbClr val="6B7280"/>
      </a:folHlink>
    </a:clrScheme>
    <a:fontScheme name="DreamOne">
      <a:majorFont>
        <a:latin typeface="Inter SemiBol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DreamOne Holding B.V.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DreamOne slide template</dc:title>
  <dc:subject>Slide template</dc:subject>
  <dc:creator>DreamOne Holding B.V.</dc:creator>
  <cp:lastModifiedBy>DreamOne Holding B.V.</cp:lastModifiedBy>
  <cp:revision>1</cp:revision>
  <dcterms:created xsi:type="dcterms:W3CDTF">2026-01-01T00:00:00Z</dcterms:created>
  <dcterms:modified xsi:type="dcterms:W3CDTF">2026-01-01T00:00:00Z</dcterms:modified>
</cp:coreProperties>
</file>